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4" r:id="rId10"/>
    <p:sldId id="286" r:id="rId11"/>
    <p:sldId id="285" r:id="rId12"/>
    <p:sldId id="280" r:id="rId13"/>
    <p:sldId id="282" r:id="rId14"/>
    <p:sldId id="288" r:id="rId15"/>
    <p:sldId id="283" r:id="rId16"/>
    <p:sldId id="287" r:id="rId17"/>
    <p:sldId id="276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26D1-56DE-4185-B9DA-E42C4CC9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Run </a:t>
            </a:r>
            <a:r>
              <a:rPr lang="es-ES" dirty="0" err="1"/>
              <a:t>the</a:t>
            </a:r>
            <a:r>
              <a:rPr lang="es-ES" dirty="0"/>
              <a:t> Script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980AF4-58DB-4F02-99AD-A4F9473B2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947" y="2682239"/>
            <a:ext cx="10359229" cy="22032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B4C40D-78F8-498D-A8E3-04AAFB7D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5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EA7B93-588F-4FE5-BB2A-D4830AA7E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65" b="66443"/>
          <a:stretch/>
        </p:blipFill>
        <p:spPr>
          <a:xfrm>
            <a:off x="744875" y="4646218"/>
            <a:ext cx="10826655" cy="1754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C277C0-C24C-475D-ADC3-7B140D3CE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5" b="66174"/>
          <a:stretch/>
        </p:blipFill>
        <p:spPr>
          <a:xfrm>
            <a:off x="697840" y="2695422"/>
            <a:ext cx="10873690" cy="175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B203C6-A5FC-4EA1-A9F6-B4C96A47B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52" b="72639"/>
          <a:stretch/>
        </p:blipFill>
        <p:spPr>
          <a:xfrm>
            <a:off x="709524" y="1306541"/>
            <a:ext cx="10772951" cy="11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057401"/>
            <a:ext cx="5334000" cy="3572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84174-16CA-4516-8429-DE31843E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831D9-4199-4054-BE6B-11D23F1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2A564-BA98-44F1-A1B2-3FE009E9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126A8B-C91C-403B-A604-F32713E12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6024" t="10403"/>
          <a:stretch/>
        </p:blipFill>
        <p:spPr>
          <a:xfrm>
            <a:off x="2073011" y="435429"/>
            <a:ext cx="6926956" cy="57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6C63-4D68-4422-A308-B9DB0C15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Insert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1A32FA-17E7-4F76-B4EC-8DB7CA44A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98" t="9754"/>
          <a:stretch/>
        </p:blipFill>
        <p:spPr>
          <a:xfrm>
            <a:off x="2447109" y="422963"/>
            <a:ext cx="7044891" cy="579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5988D0-34EF-46FB-B402-036B8887E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0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E2EC-09F9-4143-9967-58D0EF19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CE2C-BF25-46DC-88A8-0AD9D06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Device ID did can be read in Master/</a:t>
            </a:r>
            <a:r>
              <a:rPr lang="en-US" dirty="0" err="1"/>
              <a:t>master_dev</a:t>
            </a:r>
            <a:r>
              <a:rPr lang="en-US" dirty="0"/>
              <a:t> from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device_ip_addr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legend_device</a:t>
            </a:r>
            <a:r>
              <a:rPr lang="en-US" dirty="0"/>
              <a:t>`</a:t>
            </a:r>
          </a:p>
          <a:p>
            <a:r>
              <a:rPr lang="en-US" dirty="0"/>
              <a:t>The DAs of Performance and Configuration can be found in Master/master with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Win%Performance</a:t>
            </a:r>
            <a:r>
              <a:rPr lang="en-US" dirty="0"/>
              <a:t>'</a:t>
            </a:r>
          </a:p>
          <a:p>
            <a:pPr lvl="2"/>
            <a:r>
              <a:rPr lang="en-US" dirty="0"/>
              <a:t>1306, 1299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Win%Configuration</a:t>
            </a:r>
            <a:r>
              <a:rPr lang="en-US" dirty="0"/>
              <a:t>%'</a:t>
            </a:r>
          </a:p>
          <a:p>
            <a:pPr lvl="2"/>
            <a:r>
              <a:rPr lang="en-US" dirty="0"/>
              <a:t>1301, 1302, 1303</a:t>
            </a:r>
          </a:p>
          <a:p>
            <a:r>
              <a:rPr lang="en-US" dirty="0"/>
              <a:t>The data of the DAs are on Dynamic/App/Data, in the </a:t>
            </a:r>
            <a:r>
              <a:rPr lang="en-US" dirty="0" err="1"/>
              <a:t>dbs</a:t>
            </a:r>
            <a:r>
              <a:rPr lang="en-US" dirty="0"/>
              <a:t> </a:t>
            </a:r>
            <a:r>
              <a:rPr lang="en-US" dirty="0" err="1"/>
              <a:t>dynamic_app_data</a:t>
            </a:r>
            <a:r>
              <a:rPr lang="en-US" dirty="0"/>
              <a:t>_&lt;aid&gt;</a:t>
            </a:r>
          </a:p>
          <a:p>
            <a:pPr lvl="1"/>
            <a:r>
              <a:rPr lang="en-US" dirty="0"/>
              <a:t>For the DAs with aid = 1306, or 1299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normalized_hourly</a:t>
            </a:r>
            <a:r>
              <a:rPr lang="en-US" dirty="0"/>
              <a:t>` WHERE `did` = 1 ORDER BY `</a:t>
            </a:r>
            <a:r>
              <a:rPr lang="en-US" dirty="0" err="1"/>
              <a:t>pres_id</a:t>
            </a:r>
            <a:r>
              <a:rPr lang="en-US" dirty="0"/>
              <a:t>` DESC</a:t>
            </a:r>
          </a:p>
          <a:p>
            <a:pPr lvl="1"/>
            <a:r>
              <a:rPr lang="en-US" dirty="0"/>
              <a:t>For the DAs with aid = 1301, or 1302, or 1303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app_meta</a:t>
            </a:r>
            <a:r>
              <a:rPr lang="en-US" dirty="0"/>
              <a:t>`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9BDE-6D59-4984-A3C6-2B172C8A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0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4B5-D2D5-4ACF-88FC-C8397E72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CB4E10-95D8-4DC6-9058-4ED512938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187"/>
          <a:stretch/>
        </p:blipFill>
        <p:spPr>
          <a:xfrm>
            <a:off x="1568033" y="1193074"/>
            <a:ext cx="9570230" cy="509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13D20-A588-49B1-947F-4ED922B9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0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873D1-F788-41A0-A014-DD6D5E75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E9BD06-D65A-4583-8D6E-CECE11798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712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896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5454"/>
            <a:ext cx="12192000" cy="6153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A3488-BBB3-4812-B9C5-7955183A2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961" y="637270"/>
            <a:ext cx="11413921" cy="6143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8B651-A33B-4116-8BE3-4134192776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1" y="637269"/>
            <a:ext cx="12192000" cy="6143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6B8C9-0706-4ACC-8F05-BF4B0691B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59" y="782761"/>
            <a:ext cx="11895238" cy="5878535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404C5FD-6C60-4A27-81B7-97451B4879C4}"/>
              </a:ext>
            </a:extLst>
          </p:cNvPr>
          <p:cNvSpPr txBox="1">
            <a:spLocks/>
          </p:cNvSpPr>
          <p:nvPr/>
        </p:nvSpPr>
        <p:spPr>
          <a:xfrm>
            <a:off x="955247" y="1010389"/>
            <a:ext cx="9408020" cy="4024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API G</a:t>
            </a:r>
            <a:r>
              <a:rPr lang="en-US" dirty="0"/>
              <a:t>et: Credential/ organizations/Devices/Discovery Session </a:t>
            </a:r>
          </a:p>
          <a:p>
            <a:r>
              <a:rPr lang="en-US" dirty="0"/>
              <a:t>API POST: Credential/ organizations/Discovery Session </a:t>
            </a:r>
          </a:p>
          <a:p>
            <a:r>
              <a:rPr lang="en-US" dirty="0"/>
              <a:t>API DELETE: Credential/ organizations/Devices/Discovery Session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http://Server_ip/api/discovery_session_active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"organization":"/</a:t>
            </a:r>
            <a:r>
              <a:rPr lang="en-US" sz="4000" b="1" dirty="0" err="1"/>
              <a:t>api</a:t>
            </a:r>
            <a:r>
              <a:rPr lang="en-US" sz="4000" b="1" dirty="0"/>
              <a:t>/organization/8",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discover_non_snmp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dhcp_enabled</a:t>
            </a:r>
            <a:r>
              <a:rPr lang="en-US" sz="4000" dirty="0"/>
              <a:t>": "0",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log_all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scan_all_ips</a:t>
            </a:r>
            <a:r>
              <a:rPr lang="en-US" sz="4000" dirty="0"/>
              <a:t>": null,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aligned_collector</a:t>
            </a:r>
            <a:r>
              <a:rPr lang="en-US" sz="4000" b="1" dirty="0"/>
              <a:t>":"/</a:t>
            </a:r>
            <a:r>
              <a:rPr lang="en-US" sz="4000" b="1" dirty="0" err="1"/>
              <a:t>api</a:t>
            </a:r>
            <a:r>
              <a:rPr lang="en-US" sz="4000" b="1" dirty="0"/>
              <a:t>/appliance/2",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"name":"</a:t>
            </a:r>
            <a:r>
              <a:rPr lang="en-US" sz="4000" b="1" dirty="0" err="1"/>
              <a:t>discoverytestPostManChris</a:t>
            </a:r>
            <a:r>
              <a:rPr lang="en-US" sz="4000" b="1" dirty="0"/>
              <a:t>"</a:t>
            </a:r>
            <a:r>
              <a:rPr lang="en-US" sz="4000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interface_inventory_timeout</a:t>
            </a:r>
            <a:r>
              <a:rPr lang="en-US" sz="4000" dirty="0"/>
              <a:t>": "600000",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max_interface_inventory_count</a:t>
            </a:r>
            <a:r>
              <a:rPr lang="en-US" sz="4000" dirty="0"/>
              <a:t>": "10000",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8BF-508B-4267-9949-56BD53FB4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ip_lists</a:t>
            </a:r>
            <a:r>
              <a:rPr lang="en-US" sz="4000" b="1" dirty="0"/>
              <a:t>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start_ip</a:t>
            </a:r>
            <a:r>
              <a:rPr lang="en-US" sz="4000" b="1" dirty="0"/>
              <a:t>": "10.30.140.167",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end_ip</a:t>
            </a:r>
            <a:r>
              <a:rPr lang="en-US" sz="4000" b="1" dirty="0"/>
              <a:t>": "10.30.140.167"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],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"credentials":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"/</a:t>
            </a:r>
            <a:r>
              <a:rPr lang="en-US" sz="4000" b="1" dirty="0" err="1"/>
              <a:t>api</a:t>
            </a:r>
            <a:r>
              <a:rPr lang="en-US" sz="4000" b="1" dirty="0"/>
              <a:t>/credential/</a:t>
            </a:r>
            <a:r>
              <a:rPr lang="en-US" sz="4000" b="1" dirty="0" err="1"/>
              <a:t>powershell</a:t>
            </a:r>
            <a:r>
              <a:rPr lang="en-US" sz="4000" b="1" dirty="0"/>
              <a:t>/104"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}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62BD6-C868-44FF-ABE1-4CE141EB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E07FD2-8591-4B4B-A90C-5E8D17E0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D91BED-7608-4A64-965E-67CA3C0F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4" y="1094955"/>
            <a:ext cx="9552381" cy="51714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92EB671-933C-43A3-9AC3-6DD609B8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432" y="465781"/>
            <a:ext cx="2337033" cy="735942"/>
          </a:xfrm>
        </p:spPr>
        <p:txBody>
          <a:bodyPr/>
          <a:lstStyle/>
          <a:p>
            <a:r>
              <a:rPr lang="es-ES" dirty="0"/>
              <a:t>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5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1605</TotalTime>
  <Words>551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http://Server_ip/api/discovery_session_active</vt:lpstr>
      <vt:lpstr>Script</vt:lpstr>
      <vt:lpstr>Run the Script</vt:lpstr>
      <vt:lpstr>PowerPoint Presentation</vt:lpstr>
      <vt:lpstr>DataBase</vt:lpstr>
      <vt:lpstr>Search</vt:lpstr>
      <vt:lpstr>Insert</vt:lpstr>
      <vt:lpstr>Queries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Jose Galarza Crespo</cp:lastModifiedBy>
  <cp:revision>44</cp:revision>
  <dcterms:created xsi:type="dcterms:W3CDTF">2020-01-09T22:19:57Z</dcterms:created>
  <dcterms:modified xsi:type="dcterms:W3CDTF">2020-01-23T18:05:46Z</dcterms:modified>
</cp:coreProperties>
</file>